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75213" cy="42811700"/>
  <p:notesSz cx="6858000" cy="9144000"/>
  <p:defaultTextStyle>
    <a:defPPr>
      <a:defRPr lang="es-ES"/>
    </a:defPPr>
    <a:lvl1pPr algn="l" defTabSz="20875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2087563" indent="-1630363" algn="l" defTabSz="20875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4175125" indent="-3260725" algn="l" defTabSz="20875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6264275" indent="-4892675" algn="l" defTabSz="20875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8351838" indent="-6523038" algn="l" defTabSz="20875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4">
          <p15:clr>
            <a:srgbClr val="A4A3A4"/>
          </p15:clr>
        </p15:guide>
        <p15:guide id="2" pos="95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A0DB"/>
    <a:srgbClr val="F6963B"/>
    <a:srgbClr val="F0D37F"/>
    <a:srgbClr val="515D68"/>
    <a:srgbClr val="2E2D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995" autoAdjust="0"/>
    <p:restoredTop sz="94660" autoAdjust="0"/>
  </p:normalViewPr>
  <p:slideViewPr>
    <p:cSldViewPr snapToGrid="0" snapToObjects="1">
      <p:cViewPr>
        <p:scale>
          <a:sx n="50" d="100"/>
          <a:sy n="50" d="100"/>
        </p:scale>
        <p:origin x="43" y="-9787"/>
      </p:cViewPr>
      <p:guideLst>
        <p:guide orient="horz" pos="13484"/>
        <p:guide pos="9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5" d="100"/>
          <a:sy n="65" d="100"/>
        </p:scale>
        <p:origin x="315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0B4D0F2C-AE1A-F289-1556-A9E9C476C4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8A58ACD-05C8-5767-4EC1-0593667011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B3C5783-4B22-4911-955C-E042853718FE}" type="datetimeFigureOut">
              <a:rPr lang="es-ES"/>
              <a:pPr>
                <a:defRPr/>
              </a:pPr>
              <a:t>01/09/2026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6DFFB52-CD06-9C18-9C07-FA34CFAE3B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FEDB932-1417-717D-C859-908B8B1B45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8BDD57F-F9F9-4BF1-9DEA-CFB9A0813E8A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B1E29521-145F-2BA6-3683-056CC37E3C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7FA0D19-E862-496E-C4A3-62E7A2D3645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092F90-F742-4E12-BCC9-D757E5A6B39B}" type="datetimeFigureOut">
              <a:rPr lang="es-ES"/>
              <a:pPr>
                <a:defRPr/>
              </a:pPr>
              <a:t>01/09/2026</a:t>
            </a:fld>
            <a:endParaRPr lang="es-ES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BDE2E371-4A52-8289-CA59-C462F6A273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A5DB579B-7BE0-33D4-B537-D682D9F873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6D6481-BE29-531C-E6BE-8972155715A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8F47B4-E0D8-E626-E933-17EE84B66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579FF40-6684-46B8-A574-053E5E302C7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Marcador de imagen de diapositiva 1">
            <a:extLst>
              <a:ext uri="{FF2B5EF4-FFF2-40B4-BE49-F238E27FC236}">
                <a16:creationId xmlns:a16="http://schemas.microsoft.com/office/drawing/2014/main" id="{99BFD8E8-F5D6-7D19-6C4F-11507B6C0B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Marcador de notas 2">
            <a:extLst>
              <a:ext uri="{FF2B5EF4-FFF2-40B4-BE49-F238E27FC236}">
                <a16:creationId xmlns:a16="http://schemas.microsoft.com/office/drawing/2014/main" id="{57D9AA6A-F551-467F-B739-504868B8DC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4100" name="Marcador de número de diapositiva 3">
            <a:extLst>
              <a:ext uri="{FF2B5EF4-FFF2-40B4-BE49-F238E27FC236}">
                <a16:creationId xmlns:a16="http://schemas.microsoft.com/office/drawing/2014/main" id="{7A870A59-F428-FE96-A826-5841DF5B5B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0ED8BDC-CA7C-45C9-8405-5034C482A121}" type="slidenum">
              <a:rPr lang="es-ES" altLang="es-ES" smtClean="0"/>
              <a:pPr/>
              <a:t>1</a:t>
            </a:fld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DDDA025-54EE-6238-0310-94ED0BEFC2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0900350"/>
            <a:ext cx="9314036" cy="191135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8997B261-99E2-D91B-D14A-8BEE1D5D8166}"/>
              </a:ext>
            </a:extLst>
          </p:cNvPr>
          <p:cNvSpPr/>
          <p:nvPr userDrawn="1"/>
        </p:nvSpPr>
        <p:spPr>
          <a:xfrm>
            <a:off x="0" y="40900350"/>
            <a:ext cx="30275213" cy="192405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2133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484" userDrawn="1">
          <p15:clr>
            <a:srgbClr val="FBAE40"/>
          </p15:clr>
        </p15:guide>
        <p15:guide id="2" pos="953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ctr" defTabSz="2087563" rtl="0" eaLnBrk="0" fontAlgn="base" hangingPunct="0">
        <a:spcBef>
          <a:spcPct val="0"/>
        </a:spcBef>
        <a:spcAft>
          <a:spcPct val="0"/>
        </a:spcAft>
        <a:defRPr sz="201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2087563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2087563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2087563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2087563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2088170" algn="ctr" defTabSz="2088170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4176339" algn="ctr" defTabSz="2088170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6264509" algn="ctr" defTabSz="2088170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8352678" algn="ctr" defTabSz="2088170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565275" indent="-1565275" algn="l" defTabSz="20875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6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3392488" indent="-1304925" algn="l" defTabSz="20875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5219700" indent="-1042988" algn="l" defTabSz="20875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1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7307263" indent="-1042988" algn="l" defTabSz="20875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1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9396413" indent="-1042988" algn="l" defTabSz="20875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1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11484933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10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7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41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7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50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7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4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01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8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56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</Words>
  <Application>Microsoft Office PowerPoint</Application>
  <PresentationFormat>Personalizado</PresentationFormat>
  <Paragraphs>1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Olalla</dc:creator>
  <cp:lastModifiedBy>Bea Lojo</cp:lastModifiedBy>
  <cp:revision>48</cp:revision>
  <dcterms:created xsi:type="dcterms:W3CDTF">2012-03-30T07:24:49Z</dcterms:created>
  <dcterms:modified xsi:type="dcterms:W3CDTF">2026-09-01T09:24:58Z</dcterms:modified>
</cp:coreProperties>
</file>