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5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4BE54F-217D-5FFF-7A6D-46453B397B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5B01CE3-EBA6-DD08-7C32-5CE7FB878E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78505E8-58F6-C198-AA3A-A23CACC3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235D-E308-403F-B1FC-EF57EBABB90C}" type="datetimeFigureOut">
              <a:rPr lang="es-ES" smtClean="0"/>
              <a:t>02/09/2026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64BC5E2-0981-06FD-F111-903F6FF86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138220-BF21-9C42-523E-C20CD2C9D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D36A-7C63-440D-8D1F-527B17E913B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0940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CDED18-798B-9F34-E55A-A1D3C009E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7B65424-D800-B220-704A-7D336D82E3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F315C7B-E0AD-3F4C-314D-EA939750D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235D-E308-403F-B1FC-EF57EBABB90C}" type="datetimeFigureOut">
              <a:rPr lang="es-ES" smtClean="0"/>
              <a:t>02/09/2026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C928A89-FE2A-BDD2-763C-E1BDD133B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2AB64D-6E70-4A12-3729-F3C8A0D26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D36A-7C63-440D-8D1F-527B17E913B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5023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0714B2-8E77-F342-0B47-42C82C87B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5345FBC-DC48-EFFA-A32C-319128E9D4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E9C83F-0300-2C96-883D-D7C46728A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235D-E308-403F-B1FC-EF57EBABB90C}" type="datetimeFigureOut">
              <a:rPr lang="es-ES" smtClean="0"/>
              <a:t>02/09/2026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79E730-02C9-BAC7-B796-DA00BD213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90941CF-EA92-8127-A2BE-85A432E94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D36A-7C63-440D-8D1F-527B17E913B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2904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7E6730-70B4-1199-FF53-E7494CFB7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C3F0560-B8C0-66CB-678B-B373C23173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7B9136F-BC9F-2C6B-29BF-08E3D75DD8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B80299-55BB-C54E-461E-7B218356E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235D-E308-403F-B1FC-EF57EBABB90C}" type="datetimeFigureOut">
              <a:rPr lang="es-ES" smtClean="0"/>
              <a:t>02/09/2026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F5D409A-0C3F-1194-37FB-228385EF4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A00B8F2-813B-716A-75C9-4F9E55FA6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D36A-7C63-440D-8D1F-527B17E913B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7786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52BA74-D010-A6A8-6528-346CB7108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B63A92E-FA99-AC45-07CB-5CA02BAC0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67F6337-9FC2-60FD-31D4-8F7792C2B6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A248268-E84E-743B-F561-EB18B87739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C477A8E-A668-F5B2-A927-0C2A8B48B0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9103F0F-5A3F-CD7C-44C4-48569EF67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235D-E308-403F-B1FC-EF57EBABB90C}" type="datetimeFigureOut">
              <a:rPr lang="es-ES" smtClean="0"/>
              <a:t>02/09/2026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DC6F742-DA24-AFF5-DBC3-EB4D22761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5DD6DA0-4079-1FA7-E851-2A0509302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D36A-7C63-440D-8D1F-527B17E913B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1556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C6ED80-2B26-0AA3-3A58-130F16AA2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8B9D283-80D9-FD93-FAB2-AFED7DBB8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235D-E308-403F-B1FC-EF57EBABB90C}" type="datetimeFigureOut">
              <a:rPr lang="es-ES" smtClean="0"/>
              <a:t>02/09/2026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F25EABC-8AB9-4F41-E956-D0B86098C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088A29F-5BD0-AFE6-5134-B66BD4CF3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D36A-7C63-440D-8D1F-527B17E913B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5584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638F660-E7C0-A906-D408-7B240E97B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235D-E308-403F-B1FC-EF57EBABB90C}" type="datetimeFigureOut">
              <a:rPr lang="es-ES" smtClean="0"/>
              <a:t>02/09/2026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FD8F963-7C8E-467D-FD87-BE5DFF891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52E564B-C130-3638-0E39-406126BFC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D36A-7C63-440D-8D1F-527B17E913B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9374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E22C63-B6A9-5F31-3B2C-3365B517A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12D972-4F99-6703-2B05-5AF6CE9975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6E1E0A1-36A7-7568-274A-B455DE3E68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B248E2D-F666-5C5F-EC59-B6EB4D711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235D-E308-403F-B1FC-EF57EBABB90C}" type="datetimeFigureOut">
              <a:rPr lang="es-ES" smtClean="0"/>
              <a:t>02/09/2026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F44E657-8E59-ADAB-D8D5-CEA3AD529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DB0EA79-6371-ECD5-6C7B-8DF98BCC7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D36A-7C63-440D-8D1F-527B17E913B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9390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E105BA-B68E-563C-01CC-4E38F5531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34C0409-77BD-8C20-49C6-E3FADE6DA3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D562124-2C0A-05C5-D818-BC5BBC8CA0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625456-5A52-BB5D-2A81-E42022B6A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235D-E308-403F-B1FC-EF57EBABB90C}" type="datetimeFigureOut">
              <a:rPr lang="es-ES" smtClean="0"/>
              <a:t>02/09/2026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6A971B1-81D4-F084-85CC-A25B08565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738A054-241C-ADF3-D722-A74F2FDD8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D36A-7C63-440D-8D1F-527B17E913B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6884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F4788B-1D88-E884-A8C9-BC1A99D72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5A3D379-0334-64D9-8FBF-F08E468BBA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A95050C-EF0E-B325-E710-18EDA288C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235D-E308-403F-B1FC-EF57EBABB90C}" type="datetimeFigureOut">
              <a:rPr lang="es-ES" smtClean="0"/>
              <a:t>02/09/2026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5C1B86-8778-410E-80A2-8E6D3D5C3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6A08AEF-808C-3B3D-96A1-65D69098F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D36A-7C63-440D-8D1F-527B17E913B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3771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132863F-7C0F-DC18-74C6-0075D97835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CC3FF7E-8A93-349F-CC30-38631F8440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94AD50-F2A5-FDF0-16F9-1CD35A217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235D-E308-403F-B1FC-EF57EBABB90C}" type="datetimeFigureOut">
              <a:rPr lang="es-ES" smtClean="0"/>
              <a:t>02/09/2026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31D189-9EE1-D96D-6580-62C9E6165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1C7E875-AF95-F2CF-9370-17ED5C4C6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D36A-7C63-440D-8D1F-527B17E913B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3239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272FBA5-7BAD-0AFD-F4FF-F13BEABF2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5B59F69-3298-4B88-4DCB-D7F3287421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EFC2ED-752F-9F9A-06DB-4A91FD2898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9235D-E308-403F-B1FC-EF57EBABB90C}" type="datetimeFigureOut">
              <a:rPr lang="es-ES" smtClean="0"/>
              <a:t>02/09/2026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24E96D-2B2A-1578-BAA6-5FC82B16DD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2B98D7-7491-4583-A505-262B88A31B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BFD36A-7C63-440D-8D1F-527B17E913BD}" type="slidenum">
              <a:rPr lang="es-ES" smtClean="0"/>
              <a:t>‹Nº›</a:t>
            </a:fld>
            <a:endParaRPr lang="es-E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E8FFA1D-3567-033B-CF2B-88A34C6A21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722" y="6062089"/>
            <a:ext cx="1721923" cy="795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277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47644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MARÍA REY</dc:creator>
  <cp:lastModifiedBy>Bea Lojo</cp:lastModifiedBy>
  <cp:revision>2</cp:revision>
  <dcterms:created xsi:type="dcterms:W3CDTF">2024-09-02T13:52:51Z</dcterms:created>
  <dcterms:modified xsi:type="dcterms:W3CDTF">2026-09-02T06:57:26Z</dcterms:modified>
</cp:coreProperties>
</file>